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1" r:id="rId66"/>
    <p:sldId id="322" r:id="rId67"/>
    <p:sldId id="323" r:id="rId68"/>
    <p:sldId id="324" r:id="rId69"/>
    <p:sldId id="325" r:id="rId70"/>
    <p:sldId id="326" r:id="rId71"/>
    <p:sldId id="327" r:id="rId72"/>
    <p:sldId id="328" r:id="rId73"/>
    <p:sldId id="329" r:id="rId74"/>
    <p:sldId id="330" r:id="rId75"/>
    <p:sldId id="331" r:id="rId76"/>
    <p:sldId id="332" r:id="rId77"/>
    <p:sldId id="333" r:id="rId78"/>
    <p:sldId id="334" r:id="rId79"/>
    <p:sldId id="335" r:id="rId80"/>
    <p:sldId id="336" r:id="rId81"/>
    <p:sldId id="337" r:id="rId82"/>
    <p:sldId id="338" r:id="rId83"/>
    <p:sldId id="339" r:id="rId84"/>
    <p:sldId id="340" r:id="rId85"/>
    <p:sldId id="341" r:id="rId86"/>
    <p:sldId id="342" r:id="rId87"/>
    <p:sldId id="343" r:id="rId88"/>
    <p:sldId id="344" r:id="rId89"/>
    <p:sldId id="345" r:id="rId90"/>
    <p:sldId id="346" r:id="rId91"/>
    <p:sldId id="347" r:id="rId92"/>
    <p:sldId id="348" r:id="rId93"/>
    <p:sldId id="349" r:id="rId94"/>
    <p:sldId id="350" r:id="rId95"/>
  </p:sldIdLst>
  <p:sldSz cx="9144000" cy="6858000" type="screen4x3"/>
  <p:notesSz cx="6858000" cy="9144000"/>
  <p:photoAlbum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3" d="100"/>
          <a:sy n="63" d="100"/>
        </p:scale>
        <p:origin x="-1512" y="-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97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6F19C-1AC7-4356-950D-7C1B1D0F4E89}" type="datetimeFigureOut">
              <a:rPr lang="en-US" smtClean="0"/>
              <a:t>3/1/2016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14300C-9AF2-4744-A35B-84E48D3B2B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7438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6F19C-1AC7-4356-950D-7C1B1D0F4E89}" type="datetimeFigureOut">
              <a:rPr lang="en-US" smtClean="0"/>
              <a:t>3/1/2016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14300C-9AF2-4744-A35B-84E48D3B2B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3532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6F19C-1AC7-4356-950D-7C1B1D0F4E89}" type="datetimeFigureOut">
              <a:rPr lang="en-US" smtClean="0"/>
              <a:t>3/1/2016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14300C-9AF2-4744-A35B-84E48D3B2B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1072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6F19C-1AC7-4356-950D-7C1B1D0F4E89}" type="datetimeFigureOut">
              <a:rPr lang="en-US" smtClean="0"/>
              <a:t>3/1/2016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14300C-9AF2-4744-A35B-84E48D3B2B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4677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6F19C-1AC7-4356-950D-7C1B1D0F4E89}" type="datetimeFigureOut">
              <a:rPr lang="en-US" smtClean="0"/>
              <a:t>3/1/2016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14300C-9AF2-4744-A35B-84E48D3B2B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3993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6F19C-1AC7-4356-950D-7C1B1D0F4E89}" type="datetimeFigureOut">
              <a:rPr lang="en-US" smtClean="0"/>
              <a:t>3/1/2016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14300C-9AF2-4744-A35B-84E48D3B2B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5394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6F19C-1AC7-4356-950D-7C1B1D0F4E89}" type="datetimeFigureOut">
              <a:rPr lang="en-US" smtClean="0"/>
              <a:t>3/1/2016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14300C-9AF2-4744-A35B-84E48D3B2B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3902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6F19C-1AC7-4356-950D-7C1B1D0F4E89}" type="datetimeFigureOut">
              <a:rPr lang="en-US" smtClean="0"/>
              <a:t>3/1/2016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14300C-9AF2-4744-A35B-84E48D3B2B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8963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6F19C-1AC7-4356-950D-7C1B1D0F4E89}" type="datetimeFigureOut">
              <a:rPr lang="en-US" smtClean="0"/>
              <a:t>3/1/2016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14300C-9AF2-4744-A35B-84E48D3B2B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5354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6F19C-1AC7-4356-950D-7C1B1D0F4E89}" type="datetimeFigureOut">
              <a:rPr lang="en-US" smtClean="0"/>
              <a:t>3/1/2016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14300C-9AF2-4744-A35B-84E48D3B2B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3453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6F19C-1AC7-4356-950D-7C1B1D0F4E89}" type="datetimeFigureOut">
              <a:rPr lang="en-US" smtClean="0"/>
              <a:t>3/1/2016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14300C-9AF2-4744-A35B-84E48D3B2B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6400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16F19C-1AC7-4356-950D-7C1B1D0F4E89}" type="datetimeFigureOut">
              <a:rPr lang="en-US" smtClean="0"/>
              <a:t>3/1/2016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14300C-9AF2-4744-A35B-84E48D3B2B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4425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8_Page_001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053907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8_Page_010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724334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8_Page_011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113190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8_Page_012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229678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8_Page_013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233336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8_Page_014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304445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8_Page_015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092183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8_Page_016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342056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8_Page_017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868515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8_Page_018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308391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8_Page_019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35795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8_Page_002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522839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8_Page_020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731827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8_Page_021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353867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8_Page_022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466835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8_Page_023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906837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8_Page_024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178400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8_Page_025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794653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8_Page_026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720004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8_Page_027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914690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8_Page_028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979525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8_Page_029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509993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8_Page_003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109658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8_Page_030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444191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8_Page_031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412405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8_Page_032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545250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8_Page_033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931022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8_Page_034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352311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8_Page_035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488497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8_Page_036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463390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8_Page_037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5566827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8_Page_038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169213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8_Page_039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116749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8_Page_004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0529357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8_Page_040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3208741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8_Page_041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2318003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8_Page_042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436149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8_Page_043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6733101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8_Page_044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2625447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8_Page_045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3567786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8_Page_046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6090116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8_Page_047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8848077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8_Page_048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5679145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8_Page_049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038809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8_Page_005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2942338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8_Page_050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9512271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8_Page_051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2425021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8_Page_052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7240239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8_Page_053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5257918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8_Page_054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6738165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8_Page_055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5413219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8_Page_056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858314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8_Page_057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9882271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8_Page_058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4304486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8_Page_059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122809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8_Page_006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6922288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8_Page_060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0690217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8_Page_061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9141196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8_Page_062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3188409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8_Page_063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1167193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8_Page_064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2679275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8_Page_065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0667293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8_Page_066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6736242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8_Page_067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1590028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8_Page_068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7297733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8_Page_069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786427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8_Page_007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8412389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8_Page_070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5331141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8_Page_071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4418655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8_Page_072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461140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8_Page_073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5530708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8_Page_074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886236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8_Page_075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4867658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8_Page_076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1730002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8_Page_077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301159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8_Page_078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4386001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8_Page_079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656527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8_Page_008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5263378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8_Page_080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2659805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8_Page_081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8348440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8_Page_082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1773359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8_Page_083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2135165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8_Page_084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2301638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8_Page_085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2571621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8_Page_086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5994013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8_Page_087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273228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8_Page_088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0669899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8_Page_089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050541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8_Page_009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2455588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8_Page_090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3469260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8_Page_091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5511263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8_Page_092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3561131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8_Page_093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3265297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8_Page_094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960031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</TotalTime>
  <Words>0</Words>
  <Application>Microsoft Office PowerPoint</Application>
  <PresentationFormat>如螢幕大小 (4:3)</PresentationFormat>
  <Paragraphs>0</Paragraphs>
  <Slides>94</Slides>
  <Notes>0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94</vt:i4>
      </vt:variant>
    </vt:vector>
  </HeadingPairs>
  <TitlesOfParts>
    <vt:vector size="95" baseType="lpstr"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>John Wiley and Sons, Inc.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Van Harpen, Marcus - Hoboken</dc:creator>
  <cp:lastModifiedBy>ckhuang</cp:lastModifiedBy>
  <cp:revision>2</cp:revision>
  <dcterms:created xsi:type="dcterms:W3CDTF">2014-05-07T15:48:02Z</dcterms:created>
  <dcterms:modified xsi:type="dcterms:W3CDTF">2016-03-01T10:34:35Z</dcterms:modified>
</cp:coreProperties>
</file>